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6"/>
  </p:normalViewPr>
  <p:slideViewPr>
    <p:cSldViewPr snapToGrid="0" snapToObjects="1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2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7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0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5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8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8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8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2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5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83DB8-78E4-644A-B7BB-D0EE2265B39F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68F7-1112-F84E-AE23-694FC40D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04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3B0D-0DD2-A04F-813F-E0F1B4175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Word2</a:t>
            </a:r>
            <a:r>
              <a:rPr lang="en-US" dirty="0">
                <a:solidFill>
                  <a:schemeClr val="accent4"/>
                </a:solidFill>
              </a:rPr>
              <a:t>Vec</a:t>
            </a:r>
          </a:p>
        </p:txBody>
      </p:sp>
    </p:spTree>
    <p:extLst>
      <p:ext uri="{BB962C8B-B14F-4D97-AF65-F5344CB8AC3E}">
        <p14:creationId xmlns:p14="http://schemas.microsoft.com/office/powerpoint/2010/main" val="48941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26DB-C74A-C24E-B9DC-DB912DF2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A781-796E-DD49-AB6F-1C621A9AB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EBF94-E599-C248-BE9A-C4773B4A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46"/>
            <a:ext cx="12192000" cy="53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D411-5113-0B49-8818-CDF5DED8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47B3B-4D27-4B49-87D7-E04C7327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EBA5B-2A23-184A-87FE-3284413F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9"/>
            <a:ext cx="12192000" cy="68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1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39479-AB19-1542-90AF-3CC5BE06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2192000" cy="66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78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C1DDF-EAC0-AF44-8071-ADA4EC37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6" y="0"/>
            <a:ext cx="11724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9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71DE98-F34A-9745-9F25-1EA20F8D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42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97418-90CC-BF4E-B8E9-0DFC7336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2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8BAE-4A80-384A-83AB-9C026E52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43CF-8143-7041-9A83-1BF4C0B7A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DF669-3D30-FA4E-AC3C-B7265585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074"/>
            <a:ext cx="12192000" cy="62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E8881-1F9F-A040-A979-C433AC74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63" y="1225550"/>
            <a:ext cx="9499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26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9D77C8-007C-734A-BB5C-E2EEEE94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1484312"/>
            <a:ext cx="9664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61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28779B-7A64-304C-94B3-1D850BD5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233"/>
            <a:ext cx="12192000" cy="62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8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2DB1-CBA4-5A45-8FA4-207C8500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BA159F-866C-D84F-A8FB-43B09E608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3314897"/>
            <a:ext cx="10515600" cy="13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855373-6590-EF41-9886-CAD1E5FBC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925" y="0"/>
            <a:ext cx="5202994" cy="6858000"/>
          </a:xfrm>
          <a:prstGeom prst="rect">
            <a:avLst/>
          </a:prstGeom>
          <a:effectLst>
            <a:softEdge rad="451597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275B6A-982D-2E4F-9BF4-8E013823E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6744" y="0"/>
            <a:ext cx="5255256" cy="6858000"/>
          </a:xfrm>
          <a:prstGeom prst="rect">
            <a:avLst/>
          </a:prstGeom>
          <a:effectLst>
            <a:softEdge rad="345139"/>
          </a:effectLst>
          <a:scene3d>
            <a:camera prst="orthographicFront"/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320620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DE64C-7146-FC41-BF0F-A3249F1E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1690688"/>
            <a:ext cx="8386763" cy="30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0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820613-1BB0-9846-983E-D71C2EBC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146300"/>
            <a:ext cx="99187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3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730C8A-DFDC-5D41-A136-068016EA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70"/>
            <a:ext cx="12192000" cy="43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7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5F5D0B-4A56-AB4B-A946-BA239521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035050"/>
            <a:ext cx="9791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1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3632-F519-494E-8FE1-2CD9A8FB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B9D7D-C404-CD45-809F-A2569A09F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D3151-1014-E247-883F-2C442626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028"/>
            <a:ext cx="12192000" cy="64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8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4E66B1-0100-CA40-BB1C-5734A0267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1829594"/>
            <a:ext cx="995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9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2</Words>
  <Application>Microsoft Macintosh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Word2Vec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Word2Vec</dc:title>
  <dc:creator>ajay khanna</dc:creator>
  <cp:lastModifiedBy>ajay khanna</cp:lastModifiedBy>
  <cp:revision>1</cp:revision>
  <dcterms:created xsi:type="dcterms:W3CDTF">2022-02-17T06:10:13Z</dcterms:created>
  <dcterms:modified xsi:type="dcterms:W3CDTF">2022-02-17T07:29:54Z</dcterms:modified>
</cp:coreProperties>
</file>